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446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6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5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5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9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86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66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1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68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2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1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1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83704-0AED-401D-A995-0FD6F7FE2C6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4CB7B-F899-4740-B8AF-B40B29FFD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0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El </a:t>
            </a:r>
            <a:r>
              <a:rPr lang="en-US" dirty="0" err="1" smtClean="0">
                <a:solidFill>
                  <a:schemeClr val="bg1"/>
                </a:solidFill>
              </a:rPr>
              <a:t>Cuento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Epico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Enano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0292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Creado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Gigante</a:t>
            </a:r>
            <a:r>
              <a:rPr lang="en-US" dirty="0" smtClean="0">
                <a:solidFill>
                  <a:schemeClr val="bg1"/>
                </a:solidFill>
              </a:rPr>
              <a:t> Goss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27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895600"/>
            <a:ext cx="2139749" cy="335646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Estupendo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volvio</a:t>
            </a:r>
            <a:r>
              <a:rPr lang="en-US" dirty="0" smtClean="0">
                <a:solidFill>
                  <a:schemeClr val="bg1"/>
                </a:solidFill>
              </a:rPr>
              <a:t> el </a:t>
            </a:r>
            <a:r>
              <a:rPr lang="en-US" dirty="0" err="1" smtClean="0">
                <a:solidFill>
                  <a:schemeClr val="bg1"/>
                </a:solidFill>
              </a:rPr>
              <a:t>bosque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incineró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Señor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Malo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" y="2895600"/>
            <a:ext cx="4586623" cy="3664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537444"/>
            <a:ext cx="30480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50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Estupendo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volvio</a:t>
            </a:r>
            <a:r>
              <a:rPr lang="en-US" dirty="0" smtClean="0">
                <a:solidFill>
                  <a:schemeClr val="bg1"/>
                </a:solidFill>
              </a:rPr>
              <a:t> a Lucy </a:t>
            </a:r>
            <a:r>
              <a:rPr lang="en-US" dirty="0" err="1" smtClean="0">
                <a:solidFill>
                  <a:schemeClr val="bg1"/>
                </a:solidFill>
              </a:rPr>
              <a:t>cuando</a:t>
            </a:r>
            <a:r>
              <a:rPr lang="en-US" dirty="0" smtClean="0">
                <a:solidFill>
                  <a:schemeClr val="bg1"/>
                </a:solidFill>
              </a:rPr>
              <a:t> un </a:t>
            </a:r>
            <a:r>
              <a:rPr lang="en-US" dirty="0" err="1" smtClean="0">
                <a:solidFill>
                  <a:schemeClr val="bg1"/>
                </a:solidFill>
              </a:rPr>
              <a:t>bomba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cayó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incineró</a:t>
            </a:r>
            <a:r>
              <a:rPr lang="en-US" dirty="0" smtClean="0">
                <a:solidFill>
                  <a:schemeClr val="bg1"/>
                </a:solidFill>
              </a:rPr>
              <a:t> los dos.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428999"/>
            <a:ext cx="3048000" cy="2714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09" y="3428999"/>
            <a:ext cx="2205318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657600"/>
            <a:ext cx="2223061" cy="1981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21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800" b="1" u="sng" dirty="0" smtClean="0">
                <a:solidFill>
                  <a:schemeClr val="bg1"/>
                </a:solidFill>
              </a:rPr>
              <a:t>FIN</a:t>
            </a:r>
            <a:endParaRPr lang="en-US" sz="138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84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Había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, </a:t>
            </a:r>
            <a:r>
              <a:rPr lang="en-US" dirty="0" err="1" smtClean="0"/>
              <a:t>estaba</a:t>
            </a:r>
            <a:r>
              <a:rPr lang="en-US" dirty="0" smtClean="0"/>
              <a:t> un </a:t>
            </a:r>
            <a:r>
              <a:rPr lang="en-US" dirty="0" err="1" smtClean="0"/>
              <a:t>cacahuate</a:t>
            </a:r>
            <a:r>
              <a:rPr lang="en-US" dirty="0" smtClean="0"/>
              <a:t>. </a:t>
            </a:r>
            <a:r>
              <a:rPr lang="en-US" dirty="0" err="1" smtClean="0"/>
              <a:t>Él</a:t>
            </a:r>
            <a:r>
              <a:rPr lang="en-US" dirty="0" smtClean="0"/>
              <a:t> se llama </a:t>
            </a:r>
            <a:r>
              <a:rPr lang="en-US" dirty="0" err="1" smtClean="0"/>
              <a:t>Enano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2672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Enano</a:t>
            </a:r>
            <a:r>
              <a:rPr lang="en-US" dirty="0" smtClean="0"/>
              <a:t> </a:t>
            </a:r>
            <a:r>
              <a:rPr lang="en-US" dirty="0" err="1" smtClean="0"/>
              <a:t>tenía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novia</a:t>
            </a:r>
            <a:r>
              <a:rPr lang="en-US" dirty="0" smtClean="0"/>
              <a:t>. </a:t>
            </a:r>
            <a:r>
              <a:rPr lang="en-US" dirty="0" err="1" smtClean="0"/>
              <a:t>Élla</a:t>
            </a:r>
            <a:r>
              <a:rPr lang="en-US" dirty="0" smtClean="0"/>
              <a:t> se llama Lucy.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362200"/>
            <a:ext cx="351472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Un </a:t>
            </a:r>
            <a:r>
              <a:rPr lang="en-US" dirty="0" err="1" smtClean="0">
                <a:solidFill>
                  <a:schemeClr val="bg1"/>
                </a:solidFill>
              </a:rPr>
              <a:t>dia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y Lucy </a:t>
            </a:r>
            <a:r>
              <a:rPr lang="en-US" dirty="0" err="1" smtClean="0">
                <a:solidFill>
                  <a:schemeClr val="bg1"/>
                </a:solidFill>
              </a:rPr>
              <a:t>caminaron</a:t>
            </a:r>
            <a:r>
              <a:rPr lang="en-US" dirty="0" smtClean="0">
                <a:solidFill>
                  <a:schemeClr val="bg1"/>
                </a:solidFill>
              </a:rPr>
              <a:t> en el </a:t>
            </a:r>
            <a:r>
              <a:rPr lang="en-US" dirty="0" err="1" smtClean="0">
                <a:solidFill>
                  <a:schemeClr val="bg1"/>
                </a:solidFill>
              </a:rPr>
              <a:t>bosque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Pero</a:t>
            </a:r>
            <a:r>
              <a:rPr lang="en-US" dirty="0" smtClean="0">
                <a:solidFill>
                  <a:schemeClr val="bg1"/>
                </a:solidFill>
              </a:rPr>
              <a:t> el </a:t>
            </a:r>
            <a:r>
              <a:rPr lang="en-US" dirty="0" err="1" smtClean="0">
                <a:solidFill>
                  <a:schemeClr val="bg1"/>
                </a:solidFill>
              </a:rPr>
              <a:t>bosque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estaba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Señor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Malo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362200" y="3200400"/>
            <a:ext cx="3581400" cy="2516999"/>
            <a:chOff x="1066800" y="3276600"/>
            <a:chExt cx="3581400" cy="25169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3276600"/>
              <a:ext cx="2023470" cy="251699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3661198"/>
              <a:ext cx="1905000" cy="190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918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De </a:t>
            </a:r>
            <a:r>
              <a:rPr lang="en-US" dirty="0" err="1" smtClean="0">
                <a:solidFill>
                  <a:schemeClr val="bg1"/>
                </a:solidFill>
              </a:rPr>
              <a:t>repente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Señor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aparecieron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secuestraron</a:t>
            </a:r>
            <a:r>
              <a:rPr lang="en-US" dirty="0" smtClean="0">
                <a:solidFill>
                  <a:schemeClr val="bg1"/>
                </a:solidFill>
              </a:rPr>
              <a:t> Lucy.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86200"/>
            <a:ext cx="1909762" cy="23755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048000"/>
            <a:ext cx="2457450" cy="30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0005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74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corrio</a:t>
            </a:r>
            <a:r>
              <a:rPr lang="en-US" dirty="0" smtClean="0">
                <a:solidFill>
                  <a:schemeClr val="bg1"/>
                </a:solidFill>
              </a:rPr>
              <a:t> mucho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agarrar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Señor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Malo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35814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5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C -0.00469 0.0081 -0.00972 0.01597 -0.01736 0.01783 C -0.025 0.02408 -0.03177 0.02685 -0.04062 0.02801 C -0.07899 0.0257 -0.10052 0.025 -0.14705 0.02431 C -0.1566 0.02338 -0.16597 0.02361 -0.175 0.02176 C -0.1783 0.02107 -0.18212 0.01759 -0.18559 0.01667 C -0.2 0.00972 -0.21354 0.00301 -0.22882 -1.11111E-6 C -0.23559 -0.00393 -0.24288 -0.00509 -0.25 -0.00648 C -0.27431 -0.01736 -0.30069 -0.01574 -0.32604 -0.01805 C -0.34375 -0.01967 -0.36111 -0.02315 -0.37882 -0.02454 C -0.4191 -0.03148 -0.46042 -0.02801 -0.50122 -0.02963 C -0.51285 -0.03148 -0.53663 -0.03333 -0.53663 -0.0331 C -0.54635 -0.03565 -0.55642 -0.03704 -0.56632 -0.03866 C -0.59844 -0.05069 -0.66441 -0.04352 -0.67795 -0.04375 C -0.68924 -0.04491 -0.70052 -0.04653 -0.71181 -0.04745 C -0.78368 -0.07361 -0.86615 -0.04954 -0.94236 -0.0463 C -1.05573 -0.04768 -1.16927 -0.05069 -1.28264 -0.04491 C -1.30486 -0.03842 -1.30486 -0.03981 -1.33854 -0.03981 L -1.35417 0.76389 L 0.06667 0.77778 L 0.04983 0.00764 L -1.32604 -1.11111E-6 L -1.34792 0.86667 L 0.11667 0.79722 L 0.0816 0.02685 L 0.1 0.06783 " pathEditMode="relative" rAng="0" ptsTypes="fffffffffffffffffAAAAAAAA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875" y="3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C -0.11649 -0.0007 -0.23264 -0.00093 -0.34896 -0.00417 C -0.37951 -0.01088 -0.34948 -0.00463 -0.42812 -0.00695 C -0.46562 -0.00811 -0.50312 -0.00949 -0.54062 -0.01111 C -0.56962 -0.01551 -0.59739 -0.01459 -0.62708 -0.01528 C -0.65243 -0.01945 -0.67726 -0.02084 -0.70312 -0.02084 " pathEditMode="relative" ptsTypes="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no </a:t>
            </a:r>
            <a:r>
              <a:rPr lang="en-US" dirty="0" err="1" smtClean="0">
                <a:solidFill>
                  <a:schemeClr val="bg1"/>
                </a:solidFill>
              </a:rPr>
              <a:t>corrio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rápido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Señor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Malo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escapó</a:t>
            </a:r>
            <a:r>
              <a:rPr lang="en-US" dirty="0" smtClean="0">
                <a:solidFill>
                  <a:schemeClr val="bg1"/>
                </a:solidFill>
              </a:rPr>
              <a:t> con Lucy.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6" y="3581400"/>
            <a:ext cx="2063656" cy="25669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541730"/>
            <a:ext cx="2133600" cy="264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7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buscó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dia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noche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Lucy. Un </a:t>
            </a:r>
            <a:r>
              <a:rPr lang="en-US" dirty="0" err="1" smtClean="0">
                <a:solidFill>
                  <a:schemeClr val="bg1"/>
                </a:solidFill>
              </a:rPr>
              <a:t>dia</a:t>
            </a:r>
            <a:r>
              <a:rPr lang="en-US" dirty="0" smtClean="0">
                <a:solidFill>
                  <a:schemeClr val="bg1"/>
                </a:solidFill>
              </a:rPr>
              <a:t> , </a:t>
            </a: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vio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élla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886200"/>
            <a:ext cx="1905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76600"/>
            <a:ext cx="2144059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7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Enano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transformó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para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Estupendo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Cacahuate</a:t>
            </a:r>
            <a:r>
              <a:rPr lang="en-US" dirty="0" smtClean="0">
                <a:solidFill>
                  <a:schemeClr val="bg1"/>
                </a:solidFill>
              </a:rPr>
              <a:t> y </a:t>
            </a:r>
            <a:r>
              <a:rPr lang="en-US" dirty="0" err="1" smtClean="0">
                <a:solidFill>
                  <a:schemeClr val="bg1"/>
                </a:solidFill>
              </a:rPr>
              <a:t>rescató</a:t>
            </a:r>
            <a:r>
              <a:rPr lang="en-US" dirty="0" smtClean="0">
                <a:solidFill>
                  <a:schemeClr val="bg1"/>
                </a:solidFill>
              </a:rPr>
              <a:t> Lucy.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3886200"/>
            <a:ext cx="1905000" cy="1905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76600"/>
            <a:ext cx="2144059" cy="2667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81400"/>
            <a:ext cx="30480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5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134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El Cuento Epico de Enano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Cuento de Enano</dc:title>
  <dc:creator>Family Gaming</dc:creator>
  <cp:lastModifiedBy>Family Gaming</cp:lastModifiedBy>
  <cp:revision>11</cp:revision>
  <dcterms:created xsi:type="dcterms:W3CDTF">2011-09-23T04:15:32Z</dcterms:created>
  <dcterms:modified xsi:type="dcterms:W3CDTF">2011-09-23T06:06:06Z</dcterms:modified>
</cp:coreProperties>
</file>